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7FEC731-2EEB-4902-8BAD-E18A31E35AEA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A5F31A8-2E70-437F-BF65-CE691E15D9DA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53536"/>
            <a:ext cx="7931224" cy="943216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Оказание первой помощи при утоплении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59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/>
              <a:t>Признаки утопления детей похожи на признаки тонущего взрослого человека: 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dirty="0"/>
              <a:t>- голова ребенка откинута назад и открыт рот; 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- может плавать лицом вниз;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- задыхается;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- пытается безуспешно плыть, а проще говоря, «барахтается в воде». 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4409728"/>
            <a:ext cx="4392488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ЗАПОМНИТЕ!</a:t>
            </a:r>
          </a:p>
          <a:p>
            <a:r>
              <a:rPr lang="ru-RU" sz="1600" dirty="0" smtClean="0"/>
              <a:t>Надувные круги, спасательные жилеты и прочие изделия, которые хоть и предназначены для предотвращения беды на воде, на самом деле не могут полностью защитить ребенка от утопления. Они могут порваться и воздух сдуться, или ребенок может просто выскользнуть из них.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36096" y="256490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Безусловно, оставлять несовершеннолетних одних возле рек и водоемов нельзя.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32266"/>
            <a:ext cx="3492388" cy="18335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3765233"/>
            <a:ext cx="47625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0482"/>
            <a:ext cx="7772400" cy="1850650"/>
          </a:xfrm>
        </p:spPr>
        <p:txBody>
          <a:bodyPr>
            <a:noAutofit/>
          </a:bodyPr>
          <a:lstStyle/>
          <a:p>
            <a:pPr marL="0" indent="0" algn="l"/>
            <a:r>
              <a:rPr lang="ru-RU" sz="1200" dirty="0"/>
              <a:t>Первая помощь при утоплении ребенка имеет четкий стандартный алгоритм неотложных действий, который должны знать родители и включающий в себя следующие мероприятия: </a:t>
            </a:r>
            <a:br>
              <a:rPr lang="ru-RU" sz="1200" dirty="0"/>
            </a:br>
            <a:r>
              <a:rPr lang="ru-RU" sz="1200" dirty="0"/>
              <a:t>1) позовите на помощь, попросите вызвать «Скорую помощь»;</a:t>
            </a:r>
            <a:br>
              <a:rPr lang="ru-RU" sz="1200" dirty="0"/>
            </a:br>
            <a:r>
              <a:rPr lang="ru-RU" sz="1200" dirty="0"/>
              <a:t>2) проверьте находиться ли ребенок в сознании;</a:t>
            </a:r>
            <a:br>
              <a:rPr lang="ru-RU" sz="1200" dirty="0"/>
            </a:br>
            <a:r>
              <a:rPr lang="ru-RU" sz="1200" dirty="0"/>
              <a:t>3) проверьте, дышит ли ребенок;</a:t>
            </a:r>
            <a:br>
              <a:rPr lang="ru-RU" sz="1200" dirty="0"/>
            </a:br>
            <a:r>
              <a:rPr lang="ru-RU" sz="1200" dirty="0"/>
              <a:t>4) начинайте проводить искусственное дыхание «рот в рот», если ребенок не дышит;</a:t>
            </a:r>
            <a:br>
              <a:rPr lang="ru-RU" sz="1200" dirty="0"/>
            </a:br>
            <a:r>
              <a:rPr lang="ru-RU" sz="1200" dirty="0"/>
              <a:t>5) проверьте работу сердца ребенка;</a:t>
            </a:r>
            <a:br>
              <a:rPr lang="ru-RU" sz="1200" dirty="0"/>
            </a:br>
            <a:r>
              <a:rPr lang="ru-RU" sz="1200" dirty="0"/>
              <a:t>6) приступить к непрямому массажу сердца, если признаков сердцебиения нет;</a:t>
            </a:r>
            <a:br>
              <a:rPr lang="ru-RU" sz="1200" dirty="0"/>
            </a:br>
            <a:r>
              <a:rPr lang="ru-RU" sz="1200" dirty="0"/>
              <a:t>7) далее следовать циклу – тридцать приемов непрямого массажа сердца и два приема искусственного дыхания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833664"/>
            <a:ext cx="5760640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/>
              <a:t>Запомните следующие правила: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Учите детей плавать.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Тех, кто плавать умеет, учите отдыхать на воде.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Пользуйтесь оборудованными пляжами.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Любое движение ребенка к воде должно быть согласовано со взрослыми.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Нельзя, чтобы дети купались без присмотра, даже если они умеют плавать.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Категорически запрещайте ребенку нырять, если он не умеет плавать, или, не проверив предварительно глубину водоема и состояние дна.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Не разрешайте детям заплывать далеко или переплывать водоемы.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Категорически запрещайте прыгать в воду в незнакомых местах и с обрывов.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Ребенку, который не умеет плавать, нельзя заходить в воду без надувного жилета (круга, нарукавников) и дальше, чем по пояс.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Должна быть огромная осторожность при купании детей с надувными матрацами, лодками, кругами.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Ребенок в лодке обязательно должен быть одет в спасательный жилет. 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>• Не ныряйте с лодок, не садитесь на борт и запрещайте делать это детям.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6823" y="2564904"/>
            <a:ext cx="5256584" cy="2031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Если у пострадавшего ребенка есть: сознание, дыхание, кашель, движения конечностей, позывы на рвоту или они появились во время оказания помощи: 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• </a:t>
            </a:r>
            <a: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уложите ребенка </a:t>
            </a:r>
            <a:r>
              <a:rPr lang="ru-RU" sz="10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в устойчивое положение на боку; </a:t>
            </a:r>
            <a: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10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• не отходите от ребенка и не сводите с него глаз: состояние может ухудшиться и потребовать оказания помощи в любой момент; </a:t>
            </a:r>
            <a: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10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• снимите мокрую одежду; </a:t>
            </a:r>
            <a: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10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• интенсивно согрейте ребенка - заверните в сухую теплую одежду, одеяла, по возможности, занесите ребенка в теплое помещение или положите возле костра, используйте грелки, тепловентиляторы и т. п.; </a:t>
            </a:r>
            <a: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105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105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• если ребенок в сознании, способен сидеть, и нет рвоты, нужно давать небольшими глотками теплое питье - вода, чай, компот и т.д. 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2686521" cy="19163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-255077"/>
            <a:ext cx="4572001" cy="305809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97152"/>
            <a:ext cx="3168352" cy="183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3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44</TotalTime>
  <Words>126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Литейная</vt:lpstr>
      <vt:lpstr>Оказание первой помощи при утоплении</vt:lpstr>
      <vt:lpstr>Первая помощь при утоплении ребенка имеет четкий стандартный алгоритм неотложных действий, который должны знать родители и включающий в себя следующие мероприятия:  1) позовите на помощь, попросите вызвать «Скорую помощь»; 2) проверьте находиться ли ребенок в сознании; 3) проверьте, дышит ли ребенок; 4) начинайте проводить искусственное дыхание «рот в рот», если ребенок не дышит; 5) проверьте работу сердца ребенка; 6) приступить к непрямому массажу сердца, если признаков сердцебиения нет; 7) далее следовать циклу – тридцать приемов непрямого массажа сердца и два приема искусственного дыхания.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Оказание первой помощи при утоплении</dc:title>
  <dc:creator>kk</dc:creator>
  <cp:lastModifiedBy>kk</cp:lastModifiedBy>
  <cp:revision>5</cp:revision>
  <dcterms:created xsi:type="dcterms:W3CDTF">2024-02-17T08:11:18Z</dcterms:created>
  <dcterms:modified xsi:type="dcterms:W3CDTF">2024-02-17T08:55:44Z</dcterms:modified>
</cp:coreProperties>
</file>